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7" r:id="rId3"/>
    <p:sldId id="269" r:id="rId4"/>
    <p:sldId id="270" r:id="rId5"/>
    <p:sldId id="271" r:id="rId6"/>
    <p:sldId id="272" r:id="rId7"/>
    <p:sldId id="258" r:id="rId8"/>
    <p:sldId id="265" r:id="rId9"/>
    <p:sldId id="264" r:id="rId10"/>
    <p:sldId id="261" r:id="rId11"/>
    <p:sldId id="262" r:id="rId12"/>
    <p:sldId id="263" r:id="rId13"/>
    <p:sldId id="266" r:id="rId14"/>
    <p:sldId id="267" r:id="rId15"/>
    <p:sldId id="268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85" d="100"/>
          <a:sy n="85" d="100"/>
        </p:scale>
        <p:origin x="-714" y="-4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Home.png"/>
          <p:cNvPicPr>
            <a:picLocks noChangeAspect="1"/>
          </p:cNvPicPr>
          <p:nvPr/>
        </p:nvPicPr>
        <p:blipFill>
          <a:blip r:embed="rId2"/>
          <a:srcRect t="-93973"/>
          <a:stretch>
            <a:fillRect/>
          </a:stretch>
        </p:blipFill>
        <p:spPr>
          <a:xfrm>
            <a:off x="179294" y="1183341"/>
            <a:ext cx="8787384" cy="5276725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7513" y="2168338"/>
            <a:ext cx="8307387" cy="1619250"/>
          </a:xfrm>
        </p:spPr>
        <p:txBody>
          <a:bodyPr/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7513" y="3810000"/>
            <a:ext cx="8307387" cy="753036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00441-14FA-1D44-84CC-AB2686286CFB}" type="datetimeFigureOut">
              <a:rPr lang="en-US" smtClean="0"/>
              <a:t>3/14/2016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Picture 7" descr="DirectionalButtons-RightOnly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22266" y="533400"/>
            <a:ext cx="752475" cy="352425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2000" y="1219200"/>
            <a:ext cx="533400" cy="365125"/>
          </a:xfrm>
        </p:spPr>
        <p:txBody>
          <a:bodyPr/>
          <a:lstStyle/>
          <a:p>
            <a:fld id="{4C8ED12F-E1C5-B64C-B644-1BC507DE25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859" y="1466850"/>
            <a:ext cx="8308039" cy="1128432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07224" y="2623296"/>
            <a:ext cx="4717676" cy="383129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213" y="2770187"/>
            <a:ext cx="3429093" cy="3576825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00441-14FA-1D44-84CC-AB2686286CFB}" type="datetimeFigureOut">
              <a:rPr lang="en-US" smtClean="0"/>
              <a:t>3/14/2016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ED12F-E1C5-B64C-B644-1BC507DE25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wireframeOverlay-PCVertical.png"/>
          <p:cNvPicPr>
            <a:picLocks noChangeAspect="1"/>
          </p:cNvPicPr>
          <p:nvPr/>
        </p:nvPicPr>
        <p:blipFill>
          <a:blip r:embed="rId2"/>
          <a:srcRect b="-123309"/>
          <a:stretch>
            <a:fillRect/>
          </a:stretch>
        </p:blipFill>
        <p:spPr>
          <a:xfrm>
            <a:off x="182880" y="1179575"/>
            <a:ext cx="5133975" cy="5275013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859" y="1680882"/>
            <a:ext cx="4313891" cy="1162050"/>
          </a:xfrm>
        </p:spPr>
        <p:txBody>
          <a:bodyPr anchor="b"/>
          <a:lstStyle>
            <a:lvl1pPr algn="l"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859" y="2837329"/>
            <a:ext cx="4313891" cy="341583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00441-14FA-1D44-84CC-AB2686286CFB}" type="datetimeFigureOut">
              <a:rPr lang="en-US" smtClean="0"/>
              <a:t>3/14/2016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5298140" y="1169894"/>
            <a:ext cx="3671047" cy="52760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182880" y="1169894"/>
            <a:ext cx="8787384" cy="2106706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182880" y="3281082"/>
            <a:ext cx="8787384" cy="3174582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859" y="3329268"/>
            <a:ext cx="8346141" cy="1014132"/>
          </a:xfrm>
        </p:spPr>
        <p:txBody>
          <a:bodyPr anchor="b"/>
          <a:lstStyle>
            <a:lvl1pPr algn="l">
              <a:defRPr sz="3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859" y="4343399"/>
            <a:ext cx="8346141" cy="1909763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00441-14FA-1D44-84CC-AB2686286CFB}" type="datetimeFigureOut">
              <a:rPr lang="en-US" smtClean="0"/>
              <a:t>3/14/2016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wireframeOverlay-PCVertical.png"/>
          <p:cNvPicPr>
            <a:picLocks noChangeAspect="1"/>
          </p:cNvPicPr>
          <p:nvPr/>
        </p:nvPicPr>
        <p:blipFill>
          <a:blip r:embed="rId2"/>
          <a:srcRect b="-123309"/>
          <a:stretch>
            <a:fillRect/>
          </a:stretch>
        </p:blipFill>
        <p:spPr>
          <a:xfrm>
            <a:off x="3835212" y="1179575"/>
            <a:ext cx="5133975" cy="5275013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0" y="1680882"/>
            <a:ext cx="4313891" cy="1162050"/>
          </a:xfrm>
        </p:spPr>
        <p:txBody>
          <a:bodyPr anchor="b"/>
          <a:lstStyle>
            <a:lvl1pPr algn="l"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1000" y="2837329"/>
            <a:ext cx="4313891" cy="341583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00441-14FA-1D44-84CC-AB2686286CFB}" type="datetimeFigureOut">
              <a:rPr lang="en-US" smtClean="0"/>
              <a:t>3/14/2016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182880" y="1179576"/>
            <a:ext cx="3671047" cy="220531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0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2015983" y="3383280"/>
            <a:ext cx="1837944" cy="3072384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2" name="Picture Placeholder 10"/>
          <p:cNvSpPr>
            <a:spLocks noGrp="1"/>
          </p:cNvSpPr>
          <p:nvPr>
            <p:ph type="pic" sz="quarter" idx="16"/>
          </p:nvPr>
        </p:nvSpPr>
        <p:spPr>
          <a:xfrm>
            <a:off x="182880" y="3383280"/>
            <a:ext cx="1837944" cy="3072384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2000" y="1219200"/>
            <a:ext cx="533400" cy="365125"/>
          </a:xfrm>
        </p:spPr>
        <p:txBody>
          <a:bodyPr/>
          <a:lstStyle/>
          <a:p>
            <a:fld id="{4C8ED12F-E1C5-B64C-B644-1BC507DE25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00441-14FA-1D44-84CC-AB2686286CFB}" type="datetimeFigureOut">
              <a:rPr lang="en-US" smtClean="0"/>
              <a:t>3/14/2016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ED12F-E1C5-B64C-B644-1BC507DE25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VerticalTC.png"/>
          <p:cNvPicPr>
            <a:picLocks noChangeAspect="1"/>
          </p:cNvPicPr>
          <p:nvPr/>
        </p:nvPicPr>
        <p:blipFill>
          <a:blip r:embed="rId2"/>
          <a:srcRect t="-93650"/>
          <a:stretch>
            <a:fillRect/>
          </a:stretch>
        </p:blipFill>
        <p:spPr>
          <a:xfrm>
            <a:off x="7445188" y="1178128"/>
            <a:ext cx="1524000" cy="5275339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40705" y="1398494"/>
            <a:ext cx="1447800" cy="484990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17513" y="1398494"/>
            <a:ext cx="6669087" cy="4849906"/>
          </a:xfrm>
        </p:spPr>
        <p:txBody>
          <a:bodyPr vert="eaVert"/>
          <a:lstStyle>
            <a:lvl5pPr>
              <a:defRPr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00441-14FA-1D44-84CC-AB2686286CFB}" type="datetimeFigureOut">
              <a:rPr lang="en-US" smtClean="0"/>
              <a:t>3/14/2016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ED12F-E1C5-B64C-B644-1BC507DE25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00441-14FA-1D44-84CC-AB2686286CFB}" type="datetimeFigureOut">
              <a:rPr lang="en-US" smtClean="0"/>
              <a:t>3/14/2016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ED12F-E1C5-B64C-B644-1BC507DE2589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82880" y="1179576"/>
            <a:ext cx="8787384" cy="5276088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6" name="Picture 5" descr="DirectionalButtons-LeftOnlyOnl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37488" y="538163"/>
            <a:ext cx="752475" cy="35242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5925" y="2756646"/>
            <a:ext cx="8308975" cy="349175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00441-14FA-1D44-84CC-AB2686286CFB}" type="datetimeFigureOut">
              <a:rPr lang="en-US" smtClean="0"/>
              <a:t>3/14/2016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ED12F-E1C5-B64C-B644-1BC507DE25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wireframeOverlay-TCFull.png"/>
          <p:cNvPicPr>
            <a:picLocks noChangeAspect="1"/>
          </p:cNvPicPr>
          <p:nvPr/>
        </p:nvPicPr>
        <p:blipFill>
          <a:blip r:embed="rId2"/>
          <a:srcRect l="-198711"/>
          <a:stretch>
            <a:fillRect/>
          </a:stretch>
        </p:blipFill>
        <p:spPr>
          <a:xfrm>
            <a:off x="177999" y="1179576"/>
            <a:ext cx="8788373" cy="5276088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Tx/>
              <a:defRPr>
                <a:solidFill>
                  <a:schemeClr val="bg1"/>
                </a:solidFill>
              </a:defRPr>
            </a:lvl1pPr>
            <a:lvl2pPr>
              <a:buClr>
                <a:schemeClr val="bg1">
                  <a:lumMod val="75000"/>
                </a:schemeClr>
              </a:buClr>
              <a:defRPr>
                <a:solidFill>
                  <a:schemeClr val="bg1"/>
                </a:solidFill>
              </a:defRPr>
            </a:lvl2pPr>
            <a:lvl3pPr>
              <a:buClrTx/>
              <a:defRPr>
                <a:solidFill>
                  <a:schemeClr val="bg1"/>
                </a:solidFill>
              </a:defRPr>
            </a:lvl3pPr>
            <a:lvl4pPr>
              <a:buClr>
                <a:schemeClr val="bg1">
                  <a:lumMod val="75000"/>
                </a:schemeClr>
              </a:buClr>
              <a:defRPr>
                <a:solidFill>
                  <a:schemeClr val="bg1"/>
                </a:solidFill>
              </a:defRPr>
            </a:lvl4pPr>
            <a:lvl5pPr>
              <a:buClrTx/>
              <a:defRPr>
                <a:solidFill>
                  <a:schemeClr val="bg1"/>
                </a:solidFill>
              </a:defRPr>
            </a:lvl5pPr>
            <a:lvl6pPr>
              <a:buClr>
                <a:schemeClr val="bg1">
                  <a:lumMod val="75000"/>
                </a:schemeClr>
              </a:buClr>
              <a:defRPr lang="en-US" sz="18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6pPr>
            <a:lvl7pPr>
              <a:buClr>
                <a:schemeClr val="bg1"/>
              </a:buClr>
              <a:defRPr lang="en-US" sz="18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7pPr>
            <a:lvl8pPr>
              <a:buClr>
                <a:schemeClr val="bg1">
                  <a:lumMod val="75000"/>
                </a:schemeClr>
              </a:buClr>
              <a:defRPr lang="en-US" sz="18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8pPr>
            <a:lvl9pPr>
              <a:buClr>
                <a:schemeClr val="bg1"/>
              </a:buClr>
              <a:defRPr sz="18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00441-14FA-1D44-84CC-AB2686286CFB}" type="datetimeFigureOut">
              <a:rPr lang="en-US" smtClean="0"/>
              <a:t>3/14/2016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ED12F-E1C5-B64C-B644-1BC507DE25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SectionH.png"/>
          <p:cNvPicPr>
            <a:picLocks noChangeAspect="1"/>
          </p:cNvPicPr>
          <p:nvPr/>
        </p:nvPicPr>
        <p:blipFill>
          <a:blip r:embed="rId2"/>
          <a:srcRect r="-91875"/>
          <a:stretch>
            <a:fillRect/>
          </a:stretch>
        </p:blipFill>
        <p:spPr>
          <a:xfrm>
            <a:off x="182880" y="1179576"/>
            <a:ext cx="8785105" cy="5276088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3429000"/>
            <a:ext cx="6591300" cy="1371600"/>
          </a:xfrm>
        </p:spPr>
        <p:txBody>
          <a:bodyPr anchor="b" anchorCtr="0"/>
          <a:lstStyle>
            <a:lvl1pPr algn="r">
              <a:defRPr sz="4800" b="0" cap="none" baseline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4800599"/>
            <a:ext cx="6591300" cy="1066801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3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00441-14FA-1D44-84CC-AB2686286CFB}" type="datetimeFigureOut">
              <a:rPr lang="en-US" smtClean="0"/>
              <a:t>3/14/2016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ED12F-E1C5-B64C-B644-1BC507DE25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6859" y="2770188"/>
            <a:ext cx="3840480" cy="3464765"/>
          </a:xfrm>
        </p:spPr>
        <p:txBody>
          <a:bodyPr>
            <a:normAutofit/>
          </a:bodyPr>
          <a:lstStyle>
            <a:lvl1pPr>
              <a:spcBef>
                <a:spcPts val="1800"/>
              </a:spcBef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3214" y="2770188"/>
            <a:ext cx="3840480" cy="3464765"/>
          </a:xfrm>
        </p:spPr>
        <p:txBody>
          <a:bodyPr>
            <a:normAutofit/>
          </a:bodyPr>
          <a:lstStyle>
            <a:lvl1pPr>
              <a:spcBef>
                <a:spcPts val="1800"/>
              </a:spcBef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00441-14FA-1D44-84CC-AB2686286CFB}" type="datetimeFigureOut">
              <a:rPr lang="en-US" smtClean="0"/>
              <a:t>3/14/2016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ED12F-E1C5-B64C-B644-1BC507DE25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6859" y="2675964"/>
            <a:ext cx="3840480" cy="645459"/>
          </a:xfrm>
        </p:spPr>
        <p:txBody>
          <a:bodyPr anchor="ctr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2400" b="0">
                <a:solidFill>
                  <a:schemeClr val="bg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6859" y="3307976"/>
            <a:ext cx="3840480" cy="2925762"/>
          </a:xfrm>
        </p:spPr>
        <p:txBody>
          <a:bodyPr>
            <a:normAutofit/>
          </a:bodyPr>
          <a:lstStyle>
            <a:lvl1pPr>
              <a:spcBef>
                <a:spcPts val="1800"/>
              </a:spcBef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752" y="2675964"/>
            <a:ext cx="3840480" cy="645459"/>
          </a:xfrm>
        </p:spPr>
        <p:txBody>
          <a:bodyPr anchor="ctr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2400" b="0">
                <a:solidFill>
                  <a:schemeClr val="bg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752" y="3307976"/>
            <a:ext cx="3840480" cy="2925762"/>
          </a:xfrm>
        </p:spPr>
        <p:txBody>
          <a:bodyPr>
            <a:normAutofit/>
          </a:bodyPr>
          <a:lstStyle>
            <a:lvl1pPr>
              <a:spcBef>
                <a:spcPts val="1800"/>
              </a:spcBef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00441-14FA-1D44-84CC-AB2686286CFB}" type="datetimeFigureOut">
              <a:rPr lang="en-US" smtClean="0"/>
              <a:t>3/14/2016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ED12F-E1C5-B64C-B644-1BC507DE25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00441-14FA-1D44-84CC-AB2686286CFB}" type="datetimeFigureOut">
              <a:rPr lang="en-US" smtClean="0"/>
              <a:t>3/14/2016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ED12F-E1C5-B64C-B644-1BC507DE25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00441-14FA-1D44-84CC-AB2686286CFB}" type="datetimeFigureOut">
              <a:rPr lang="en-US" smtClean="0"/>
              <a:t>3/14/2016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ED12F-E1C5-B64C-B644-1BC507DE25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wireframeOverlay-ContentCap.png"/>
          <p:cNvPicPr>
            <a:picLocks noChangeAspect="1"/>
          </p:cNvPicPr>
          <p:nvPr/>
        </p:nvPicPr>
        <p:blipFill>
          <a:blip r:embed="rId2"/>
          <a:srcRect b="-135871"/>
          <a:stretch>
            <a:fillRect/>
          </a:stretch>
        </p:blipFill>
        <p:spPr>
          <a:xfrm>
            <a:off x="182880" y="1179575"/>
            <a:ext cx="4228522" cy="5274037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859" y="1680882"/>
            <a:ext cx="3697941" cy="1162050"/>
          </a:xfrm>
        </p:spPr>
        <p:txBody>
          <a:bodyPr anchor="b"/>
          <a:lstStyle>
            <a:lvl1pPr algn="l"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12341" y="1600200"/>
            <a:ext cx="4101353" cy="4652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859" y="2837329"/>
            <a:ext cx="3697941" cy="3415834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600"/>
              </a:spcBef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tx1">
                  <a:lumMod val="50000"/>
                  <a:lumOff val="50000"/>
                </a:schemeClr>
              </a:buClr>
              <a:buSzPct val="7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00441-14FA-1D44-84CC-AB2686286CFB}" type="datetimeFigureOut">
              <a:rPr lang="en-US" smtClean="0"/>
              <a:t>3/14/2016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ED12F-E1C5-B64C-B644-1BC507DE25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15925" y="1456765"/>
            <a:ext cx="8308975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5925" y="2770188"/>
            <a:ext cx="8308975" cy="34782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0105" y="6454588"/>
            <a:ext cx="239805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95700441-14FA-1D44-84CC-AB2686286CFB}" type="datetimeFigureOut">
              <a:rPr lang="en-US" smtClean="0"/>
              <a:t>3/14/2016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976" y="6454588"/>
            <a:ext cx="3657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0" y="121920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4C8ED12F-E1C5-B64C-B644-1BC507DE2589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HomeButton.png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552450" y="526116"/>
            <a:ext cx="457200" cy="352425"/>
          </a:xfrm>
          <a:prstGeom prst="rect">
            <a:avLst/>
          </a:prstGeom>
        </p:spPr>
      </p:pic>
      <p:pic>
        <p:nvPicPr>
          <p:cNvPr id="10" name="Picture 9" descr="DirectionalButtons-Full.png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7826188" y="526116"/>
            <a:ext cx="752475" cy="35242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tx1">
            <a:lumMod val="50000"/>
            <a:lumOff val="50000"/>
          </a:schemeClr>
        </a:buClr>
        <a:buSzPct val="70000"/>
        <a:buFont typeface="Wingdings" pitchFamily="2" charset="2"/>
        <a:buChar char="l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tx1">
            <a:lumMod val="85000"/>
            <a:lumOff val="15000"/>
          </a:schemeClr>
        </a:buClr>
        <a:buSzPct val="70000"/>
        <a:buFont typeface="Wingdings" pitchFamily="2" charset="2"/>
        <a:buChar char="l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tx1">
            <a:lumMod val="50000"/>
            <a:lumOff val="50000"/>
          </a:schemeClr>
        </a:buClr>
        <a:buSzPct val="70000"/>
        <a:buFont typeface="Wingdings" pitchFamily="2" charset="2"/>
        <a:buChar char="l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tx1">
            <a:lumMod val="85000"/>
            <a:lumOff val="15000"/>
          </a:schemeClr>
        </a:buClr>
        <a:buSzPct val="70000"/>
        <a:buFont typeface="Wingdings" pitchFamily="2" charset="2"/>
        <a:buChar char="l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tx1">
            <a:lumMod val="50000"/>
            <a:lumOff val="50000"/>
          </a:schemeClr>
        </a:buClr>
        <a:buSzPct val="70000"/>
        <a:buFont typeface="Wingdings" pitchFamily="2" charset="2"/>
        <a:buChar char="l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tx1">
            <a:lumMod val="85000"/>
            <a:lumOff val="15000"/>
          </a:schemeClr>
        </a:buClr>
        <a:buSzPct val="70000"/>
        <a:buFont typeface="Wingdings" pitchFamily="2" charset="2"/>
        <a:buChar char="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SzPct val="70000"/>
        <a:buFont typeface="Wingdings" pitchFamily="2" charset="2"/>
        <a:buChar char="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tx1">
            <a:lumMod val="85000"/>
            <a:lumOff val="15000"/>
          </a:schemeClr>
        </a:buClr>
        <a:buSzPct val="70000"/>
        <a:buFont typeface="Wingdings" pitchFamily="2" charset="2"/>
        <a:buChar char="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SzPct val="70000"/>
        <a:buFont typeface="Wingdings" pitchFamily="2" charset="2"/>
        <a:buChar char="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I’m Alive Courage, Hope, and a Miracle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Duke Pieper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9745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Cavernous </a:t>
            </a:r>
            <a:r>
              <a:rPr lang="en-US" dirty="0" err="1" smtClean="0"/>
              <a:t>Hemagioma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 two months hallucinations</a:t>
            </a:r>
          </a:p>
          <a:p>
            <a:r>
              <a:rPr lang="en-US" dirty="0" smtClean="0"/>
              <a:t>Not wanting to die on a Wednesday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31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Total Paralysis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Feeling works it’s way up the body</a:t>
            </a:r>
          </a:p>
          <a:p>
            <a:r>
              <a:rPr lang="en-US" dirty="0" smtClean="0"/>
              <a:t>Having to re-learn everything all over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5820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Jokes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Stethoscope</a:t>
            </a:r>
          </a:p>
          <a:p>
            <a:r>
              <a:rPr lang="en-US" dirty="0" smtClean="0"/>
              <a:t>Nurse List</a:t>
            </a:r>
          </a:p>
        </p:txBody>
      </p:sp>
    </p:spTree>
    <p:extLst>
      <p:ext uri="{BB962C8B-B14F-4D97-AF65-F5344CB8AC3E}">
        <p14:creationId xmlns:p14="http://schemas.microsoft.com/office/powerpoint/2010/main" val="21283816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Quote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“the ultimate measure of a man is not where he stands at a moment of comfort and convenience, but where he stands at a moment of challenge and controversy” Martin Luther King JR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94484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Bullet Point’s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Nothing is out of reach</a:t>
            </a:r>
          </a:p>
          <a:p>
            <a:r>
              <a:rPr lang="en-US" dirty="0" smtClean="0"/>
              <a:t>Keeping your body in shape gets the rest of you in shape</a:t>
            </a:r>
          </a:p>
          <a:p>
            <a:r>
              <a:rPr lang="en-US" dirty="0" smtClean="0"/>
              <a:t>Enjoy everyday as the gift that it 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19987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Bullet Point’s</a:t>
            </a:r>
          </a:p>
          <a:p>
            <a:r>
              <a:rPr lang="en-US" dirty="0" smtClean="0"/>
              <a:t>It takes Courage, Hope, and a Miracle and I am alive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44704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Do you believe in miracles?</a:t>
            </a:r>
          </a:p>
          <a:p>
            <a:r>
              <a:rPr lang="en-US" sz="4000" dirty="0" smtClean="0"/>
              <a:t>Do you believe that a miracle can happen in your own life?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152460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come into life with big goals and dreams</a:t>
            </a:r>
          </a:p>
          <a:p>
            <a:r>
              <a:rPr lang="en-US" dirty="0" smtClean="0"/>
              <a:t>We want to be important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2596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Happen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Disappointment's</a:t>
            </a:r>
          </a:p>
          <a:p>
            <a:r>
              <a:rPr lang="en-US" dirty="0" smtClean="0"/>
              <a:t>Let down’s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881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 Acceptation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had everything going for me</a:t>
            </a:r>
          </a:p>
          <a:p>
            <a:r>
              <a:rPr lang="en-US" dirty="0" smtClean="0"/>
              <a:t>Then this happens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1449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Do I Go From Here?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had to accept myself for who I am</a:t>
            </a:r>
          </a:p>
          <a:p>
            <a:r>
              <a:rPr lang="en-US" dirty="0" smtClean="0"/>
              <a:t>I had to look at things differently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9686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Win the Stanley Cup </a:t>
            </a:r>
          </a:p>
          <a:p>
            <a:r>
              <a:rPr lang="en-US" dirty="0" smtClean="0"/>
              <a:t>Play in the NHL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3800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Shattuck St. Mary’s </a:t>
            </a:r>
          </a:p>
          <a:p>
            <a:r>
              <a:rPr lang="en-US" dirty="0" smtClean="0"/>
              <a:t>Hill-Murray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8113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Varsity Game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Feeling head pressure</a:t>
            </a:r>
          </a:p>
          <a:p>
            <a:r>
              <a:rPr lang="en-US" dirty="0" smtClean="0"/>
              <a:t>Taking myself off the 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9972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po">
  <a:themeElements>
    <a:clrScheme name="Expo">
      <a:dk1>
        <a:sysClr val="windowText" lastClr="000000"/>
      </a:dk1>
      <a:lt1>
        <a:sysClr val="window" lastClr="FFFFFF"/>
      </a:lt1>
      <a:dk2>
        <a:srgbClr val="263B86"/>
      </a:dk2>
      <a:lt2>
        <a:srgbClr val="76B6F2"/>
      </a:lt2>
      <a:accent1>
        <a:srgbClr val="FBC01E"/>
      </a:accent1>
      <a:accent2>
        <a:srgbClr val="EFE1A2"/>
      </a:accent2>
      <a:accent3>
        <a:srgbClr val="FA8716"/>
      </a:accent3>
      <a:accent4>
        <a:srgbClr val="BE0204"/>
      </a:accent4>
      <a:accent5>
        <a:srgbClr val="640F10"/>
      </a:accent5>
      <a:accent6>
        <a:srgbClr val="7E13E3"/>
      </a:accent6>
      <a:hlink>
        <a:srgbClr val="D2D200"/>
      </a:hlink>
      <a:folHlink>
        <a:srgbClr val="D0B9F8"/>
      </a:folHlink>
    </a:clrScheme>
    <a:fontScheme name="Expo">
      <a:majorFont>
        <a:latin typeface="Calibri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Calibri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Expo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3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93000"/>
                <a:satMod val="130000"/>
              </a:schemeClr>
            </a:gs>
            <a:gs pos="60000">
              <a:schemeClr val="phClr">
                <a:tint val="80000"/>
                <a:shade val="93000"/>
                <a:satMod val="130000"/>
              </a:schemeClr>
            </a:gs>
            <a:gs pos="100000">
              <a:schemeClr val="phClr">
                <a:tint val="50000"/>
                <a:shade val="94000"/>
                <a:alpha val="100000"/>
                <a:satMod val="13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34925" cap="flat" cmpd="sng" algn="ctr"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8600000" scaled="0"/>
          </a:gra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C0C0C0">
                <a:alpha val="75000"/>
              </a:srgbClr>
            </a:innerShdw>
            <a:outerShdw blurRad="63500" dist="38100" dir="5400000" sx="105000" sy="105000" algn="br" rotWithShape="0">
              <a:srgbClr val="000000">
                <a:alpha val="30000"/>
              </a:srgbClr>
            </a:outerShdw>
          </a:effectLst>
        </a:effectStyle>
        <a:effectStyle>
          <a:effectLst>
            <a:innerShdw blurRad="50800" dist="25400" dir="16200000">
              <a:srgbClr val="C0C0C0">
                <a:alpha val="75000"/>
              </a:srgbClr>
            </a:innerShdw>
            <a:reflection blurRad="63500" stA="40000" endPos="50000" dist="12700" dir="5400000" sy="-100000" rotWithShape="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Expo.thmx</Template>
  <TotalTime>77</TotalTime>
  <Words>222</Words>
  <Application>Microsoft Office PowerPoint</Application>
  <PresentationFormat>On-screen Show (4:3)</PresentationFormat>
  <Paragraphs>42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Expo</vt:lpstr>
      <vt:lpstr>I’m Alive Courage, Hope, and a Miracle</vt:lpstr>
      <vt:lpstr>PowerPoint Presentation</vt:lpstr>
      <vt:lpstr>PowerPoint Presentation</vt:lpstr>
      <vt:lpstr>Things Happen</vt:lpstr>
      <vt:lpstr>Self Acceptation</vt:lpstr>
      <vt:lpstr>Where Do I Go From Here?</vt:lpstr>
      <vt:lpstr>Dreams</vt:lpstr>
      <vt:lpstr>Schools</vt:lpstr>
      <vt:lpstr>First Varsity Game</vt:lpstr>
      <vt:lpstr>Cavernous Hemagioma</vt:lpstr>
      <vt:lpstr>Total Paralysis </vt:lpstr>
      <vt:lpstr>Jokes</vt:lpstr>
      <vt:lpstr>Quote</vt:lpstr>
      <vt:lpstr>Bullet Point’s </vt:lpstr>
      <vt:lpstr>Conclusion</vt:lpstr>
    </vt:vector>
  </TitlesOfParts>
  <Company>Student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I’m Alive Courage, Hope, and a Miracle</dc:title>
  <dc:creator>Duke Pieper</dc:creator>
  <cp:lastModifiedBy>Zach Tubbs</cp:lastModifiedBy>
  <cp:revision>8</cp:revision>
  <dcterms:created xsi:type="dcterms:W3CDTF">2016-02-23T17:36:59Z</dcterms:created>
  <dcterms:modified xsi:type="dcterms:W3CDTF">2016-03-14T13:36:20Z</dcterms:modified>
</cp:coreProperties>
</file>